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2" r:id="rId6"/>
    <p:sldId id="263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108" y="0"/>
            <a:ext cx="9244785" cy="696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085184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Гайнутдиновых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013" y="-24340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Конкурс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Секреты нашей семьи»</a:t>
            </a:r>
            <a:endParaRPr lang="ru-RU" sz="4400" dirty="0">
              <a:latin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6" name="Picture 10" descr="C:\Users\ПК\Downloads\DSC_0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12" y="1844824"/>
            <a:ext cx="4661347" cy="308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19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43"/>
    </mc:Choice>
    <mc:Fallback>
      <p:transition spd="slow" advTm="734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43608" y="18864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537" y="-43377"/>
            <a:ext cx="10249073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ПК\Downloads\IMG-20181231-WA0015.jpe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" t="21004" r="8778" b="-2233"/>
          <a:stretch/>
        </p:blipFill>
        <p:spPr bwMode="auto">
          <a:xfrm>
            <a:off x="1934252" y="2636912"/>
            <a:ext cx="5803900" cy="3049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1811866" y="593633"/>
            <a:ext cx="3024336" cy="178230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/>
          <p:cNvSpPr/>
          <p:nvPr/>
        </p:nvSpPr>
        <p:spPr>
          <a:xfrm>
            <a:off x="5940152" y="593633"/>
            <a:ext cx="2664296" cy="178230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67744" y="891150"/>
            <a:ext cx="2304256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работе воспитатель,</a:t>
            </a:r>
          </a:p>
          <a:p>
            <a:pPr algn="ctr"/>
            <a:r>
              <a:rPr lang="ru-RU" dirty="0" smtClean="0"/>
              <a:t> а дома любимая мама </a:t>
            </a:r>
            <a:r>
              <a:rPr lang="ru-RU" dirty="0" err="1" smtClean="0"/>
              <a:t>Лейсан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46698" y="116944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Глава семейства </a:t>
            </a:r>
          </a:p>
          <a:p>
            <a:pPr algn="ctr"/>
            <a:r>
              <a:rPr lang="ru-RU" dirty="0" smtClean="0"/>
              <a:t>папа Альберт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918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3"/>
    </mc:Choice>
    <mc:Fallback>
      <p:transition spd="slow" advTm="420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5075" y="-109961"/>
            <a:ext cx="10249073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071952"/>
            <a:ext cx="7772400" cy="720080"/>
          </a:xfrm>
        </p:spPr>
        <p:txBody>
          <a:bodyPr>
            <a:noAutofit/>
          </a:bodyPr>
          <a:lstStyle/>
          <a:p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30" name="Picture 6" descr="C:\Users\ПК\Downloads\6ri6EIxDcy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24616"/>
            <a:ext cx="3350463" cy="2512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19061" y="188640"/>
            <a:ext cx="6400800" cy="936104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Наши увлечения!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Мы за ЗОЖ!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ПК\Downloads\20190325_094302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7" r="25374"/>
          <a:stretch/>
        </p:blipFill>
        <p:spPr bwMode="auto">
          <a:xfrm rot="5400000">
            <a:off x="5861849" y="606029"/>
            <a:ext cx="1504967" cy="2736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ownloads\IMG-20190326-WA001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6" t="19445" r="20211" b="18046"/>
          <a:stretch/>
        </p:blipFill>
        <p:spPr bwMode="auto">
          <a:xfrm>
            <a:off x="2099548" y="1221697"/>
            <a:ext cx="2903968" cy="1901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К\Downloads\IMG-20190326-WA001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8" t="22692" r="12441" b="8565"/>
          <a:stretch/>
        </p:blipFill>
        <p:spPr bwMode="auto">
          <a:xfrm>
            <a:off x="407892" y="3511485"/>
            <a:ext cx="3143640" cy="23769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К\OneDrive\Документы\3PMtmXx_dn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705117"/>
            <a:ext cx="2304255" cy="2304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72516" y="2901450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Велосипедная прогулка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04923" y="2938903"/>
            <a:ext cx="2375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Маленький футболист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33885" y="2619344"/>
            <a:ext cx="2636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Музыка нас объединяет!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72934" y="5814126"/>
            <a:ext cx="22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Спортсмены-пловцы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436096" y="5629460"/>
            <a:ext cx="210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Старший футболист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203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02"/>
    </mc:Choice>
    <mc:Fallback>
      <p:transition spd="slow" advTm="720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-169314"/>
            <a:ext cx="10249073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ПК\Downloads\p57CkFuQE2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3" b="27705"/>
          <a:stretch/>
        </p:blipFill>
        <p:spPr bwMode="auto">
          <a:xfrm>
            <a:off x="2483768" y="4036101"/>
            <a:ext cx="2334492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ПК\Downloads\rbG7n_EjPU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06854"/>
            <a:ext cx="1781622" cy="3167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К\Downloads\20190126_1143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9" r="29271"/>
          <a:stretch/>
        </p:blipFill>
        <p:spPr bwMode="auto">
          <a:xfrm rot="5400000">
            <a:off x="-110783" y="3847159"/>
            <a:ext cx="2117577" cy="2495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К\Downloads\20190120_1456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6474" y="1413992"/>
            <a:ext cx="4840289" cy="2353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95736" y="74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Нужно  </a:t>
            </a:r>
            <a:r>
              <a:rPr lang="ru-RU" b="1" dirty="0">
                <a:solidFill>
                  <a:srgbClr val="002060"/>
                </a:solidFill>
              </a:rPr>
              <a:t>всегда </a:t>
            </a:r>
            <a:r>
              <a:rPr lang="ru-RU" b="1" dirty="0" smtClean="0">
                <a:solidFill>
                  <a:srgbClr val="002060"/>
                </a:solidFill>
              </a:rPr>
              <a:t>находить </a:t>
            </a:r>
            <a:r>
              <a:rPr lang="ru-RU" b="1" dirty="0">
                <a:solidFill>
                  <a:srgbClr val="002060"/>
                </a:solidFill>
              </a:rPr>
              <a:t>время для </a:t>
            </a:r>
            <a:r>
              <a:rPr lang="ru-RU" b="1" dirty="0" smtClean="0">
                <a:solidFill>
                  <a:srgbClr val="002060"/>
                </a:solidFill>
              </a:rPr>
              <a:t>своей семьи,  </a:t>
            </a:r>
            <a:r>
              <a:rPr lang="ru-RU" b="1" dirty="0">
                <a:solidFill>
                  <a:srgbClr val="002060"/>
                </a:solidFill>
              </a:rPr>
              <a:t>независимо от того, что произошло у  </a:t>
            </a:r>
            <a:r>
              <a:rPr lang="ru-RU" b="1" dirty="0" smtClean="0">
                <a:solidFill>
                  <a:srgbClr val="002060"/>
                </a:solidFill>
              </a:rPr>
              <a:t>тебя </a:t>
            </a:r>
            <a:r>
              <a:rPr lang="ru-RU" b="1" dirty="0">
                <a:solidFill>
                  <a:srgbClr val="002060"/>
                </a:solidFill>
              </a:rPr>
              <a:t>на работе, есть ли </a:t>
            </a:r>
            <a:r>
              <a:rPr lang="ru-RU" b="1" dirty="0" smtClean="0">
                <a:solidFill>
                  <a:srgbClr val="002060"/>
                </a:solidFill>
              </a:rPr>
              <a:t>проблемы </a:t>
            </a:r>
            <a:r>
              <a:rPr lang="ru-RU" b="1" dirty="0">
                <a:solidFill>
                  <a:srgbClr val="002060"/>
                </a:solidFill>
              </a:rPr>
              <a:t>или нет</a:t>
            </a:r>
            <a:r>
              <a:rPr lang="ru-RU" b="1" dirty="0" smtClean="0">
                <a:solidFill>
                  <a:srgbClr val="002060"/>
                </a:solidFill>
              </a:rPr>
              <a:t>. Ведь ничего  прекрасней детства, человеку не дано! </a:t>
            </a:r>
            <a:endParaRPr lang="ru-RU" dirty="0"/>
          </a:p>
        </p:txBody>
      </p:sp>
      <p:pic>
        <p:nvPicPr>
          <p:cNvPr id="7" name="Picture 2" descr="C:\Users\ПК\OneDrive\Документы\29jikTcaOVs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5" r="14129"/>
          <a:stretch/>
        </p:blipFill>
        <p:spPr bwMode="auto">
          <a:xfrm>
            <a:off x="4867262" y="2574004"/>
            <a:ext cx="2225018" cy="3576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68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3"/>
    </mc:Choice>
    <mc:Fallback>
      <p:transition spd="slow" advTm="780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215215"/>
            <a:ext cx="10249073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Кто любит трудиться, тому без дела не сидится.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098" name="Picture 2" descr="https://pp.userapi.com/c848528/v848528539/158b3e/L6EktZsOvU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1" t="442" r="5731" b="21100"/>
          <a:stretch/>
        </p:blipFill>
        <p:spPr bwMode="auto">
          <a:xfrm>
            <a:off x="1" y="1169426"/>
            <a:ext cx="2267744" cy="3154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p.userapi.com/c855332/v855332930/dc1f/zFVGJjyJCV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3" b="7686"/>
          <a:stretch/>
        </p:blipFill>
        <p:spPr bwMode="auto">
          <a:xfrm flipV="1">
            <a:off x="3419872" y="1151300"/>
            <a:ext cx="2316943" cy="2479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ПК\Downloads\20190309_19224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8" r="11771"/>
          <a:stretch/>
        </p:blipFill>
        <p:spPr bwMode="auto">
          <a:xfrm rot="5400000">
            <a:off x="701460" y="4527258"/>
            <a:ext cx="1721985" cy="1986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ПК\Downloads\IMG-20190316-WA002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8" r="24929"/>
          <a:stretch/>
        </p:blipFill>
        <p:spPr bwMode="auto">
          <a:xfrm rot="5400000">
            <a:off x="3099935" y="4209176"/>
            <a:ext cx="1510080" cy="196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К\Downloads\IMG-20190326-WA01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6" t="950" r="31659" b="12228"/>
          <a:stretch/>
        </p:blipFill>
        <p:spPr bwMode="auto">
          <a:xfrm>
            <a:off x="6516216" y="1151299"/>
            <a:ext cx="1909564" cy="2803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099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7"/>
    </mc:Choice>
    <mc:Fallback>
      <p:transition spd="slow" advTm="667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958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35634" y="6201135"/>
            <a:ext cx="6480721" cy="55361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Мы – активные участники в мероприятиях, проводимых в  ДОУ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9" name="Picture 3" descr="C:\Users\ПК\Documents\Scan\SCAN_20190326_232516557_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"/>
          <a:stretch/>
        </p:blipFill>
        <p:spPr bwMode="auto">
          <a:xfrm>
            <a:off x="1403648" y="3326812"/>
            <a:ext cx="1793117" cy="26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К\Documents\Scan\SCAN_20190326_232516557_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94" y="3211159"/>
            <a:ext cx="1952578" cy="275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К\Documents\Scan\SCAN_20190326_232516557_0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"/>
          <a:stretch/>
        </p:blipFill>
        <p:spPr bwMode="auto">
          <a:xfrm>
            <a:off x="6660232" y="195019"/>
            <a:ext cx="2134373" cy="311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К\Documents\Scan\SCAN_20190326_232516557_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" t="1733"/>
          <a:stretch/>
        </p:blipFill>
        <p:spPr bwMode="auto">
          <a:xfrm>
            <a:off x="4073914" y="131669"/>
            <a:ext cx="2129685" cy="306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ПК\Downloads\IMG-20190326-WA002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9" b="20073"/>
          <a:stretch/>
        </p:blipFill>
        <p:spPr bwMode="auto">
          <a:xfrm>
            <a:off x="683568" y="332656"/>
            <a:ext cx="2239179" cy="2660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ПК\Documents\Scan\SCAN_20190326_23251655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r="23278" b="65706"/>
          <a:stretch/>
        </p:blipFill>
        <p:spPr bwMode="auto">
          <a:xfrm rot="5400000">
            <a:off x="5772007" y="3826663"/>
            <a:ext cx="2842612" cy="1912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352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39"/>
    </mc:Choice>
    <mc:Fallback>
      <p:transition spd="slow" advTm="773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95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Семья Гайнутдиновых</vt:lpstr>
      <vt:lpstr>Воспитатель</vt:lpstr>
      <vt:lpstr>Презентация PowerPoint</vt:lpstr>
      <vt:lpstr>Презентация PowerPoint</vt:lpstr>
      <vt:lpstr>Кто любит трудиться, тому без дела не сидится.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 Гайнутдинова</dc:creator>
  <cp:lastModifiedBy>дс68</cp:lastModifiedBy>
  <cp:revision>34</cp:revision>
  <cp:lastPrinted>2019-02-19T05:11:35Z</cp:lastPrinted>
  <dcterms:created xsi:type="dcterms:W3CDTF">2019-02-18T15:55:32Z</dcterms:created>
  <dcterms:modified xsi:type="dcterms:W3CDTF">2019-04-26T10:40:24Z</dcterms:modified>
</cp:coreProperties>
</file>